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5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11CAB-387F-4B0E-BDD7-94D3DDE59B1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BDF74-348F-461C-B97F-9D601E46906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494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1282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8012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8361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420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0742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898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043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86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7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65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5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5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74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36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49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40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8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21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Little Boy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1995 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354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Lying in a stable here in Bethlehem,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Little babe sleeps softly on the hay.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Star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shines bright through the silent night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Waiting for the dawn.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 just can’t wait to tell the world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My little boy is born.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990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Little Boy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1995 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5828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I’ve waited for.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who’ll change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that I adore.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who’ll fill my life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little boy.</a:t>
            </a:r>
          </a:p>
        </p:txBody>
      </p:sp>
    </p:spTree>
    <p:extLst>
      <p:ext uri="{BB962C8B-B14F-4D97-AF65-F5344CB8AC3E}">
        <p14:creationId xmlns:p14="http://schemas.microsoft.com/office/powerpoint/2010/main" val="612668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634721"/>
            <a:ext cx="8534400" cy="358855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 wonder what the future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Holds in store for him.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Will he be a carpenter or King?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Will he be a mighty man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Who’ll change all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history?</a:t>
            </a:r>
            <a:endParaRPr lang="en-AU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No matter what, he’ll always be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My precious son to me.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6255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I’ve waited for.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who’ll change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that I adore.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who’ll fill my life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little boy.</a:t>
            </a:r>
          </a:p>
        </p:txBody>
      </p:sp>
    </p:spTree>
    <p:extLst>
      <p:ext uri="{BB962C8B-B14F-4D97-AF65-F5344CB8AC3E}">
        <p14:creationId xmlns:p14="http://schemas.microsoft.com/office/powerpoint/2010/main" val="1535849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86531"/>
            <a:ext cx="8534400" cy="30849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Will he be a poet or philosopher?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Will he be a prophet or a priest?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Maybe he will cure the sick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Or calm a raging storm –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But I’ll always remember when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My little boy was born.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351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106255"/>
            <a:ext cx="8534400" cy="264549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I’ve waited for.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who’ll change my life.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that I adore.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He’s the one who’ll fill my life with joy,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little boy.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990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Little Boy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1995 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18935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Widescreen</PresentationFormat>
  <Paragraphs>43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2015-11-18T10:06:47Z</dcterms:created>
  <dcterms:modified xsi:type="dcterms:W3CDTF">2016-02-04T07:28:09Z</dcterms:modified>
</cp:coreProperties>
</file>